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sldIdLst>
    <p:sldId id="256" r:id="rId6"/>
    <p:sldId id="262" r:id="rId7"/>
    <p:sldId id="264" r:id="rId8"/>
    <p:sldId id="263" r:id="rId9"/>
    <p:sldId id="259" r:id="rId10"/>
    <p:sldId id="268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79" d="100"/>
          <a:sy n="79" d="100"/>
        </p:scale>
        <p:origin x="86" y="2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AD172-FD4B-493A-9AFD-2C761A31C7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AE6C29-4AE7-4F43-9076-06E8A58E6F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19ACD3-71E1-483A-A986-E16973B24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F39C7-17BF-4A4D-9B8A-5EF1B1BB34E2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17BA1F-67B7-4989-9AC5-920EB31D8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8E0CA3-8CA8-4ABB-8F22-FD13EE6A0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415AE-08E4-4D53-98A7-1360C6E15D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9355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699B2-CD72-4110-BB7B-93877F196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86B204-348B-4EB8-B819-D6D84D6E41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AFBE3C-F35F-444C-A3B9-372190285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F39C7-17BF-4A4D-9B8A-5EF1B1BB34E2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80EA3B-3379-4FAB-9F17-B31BB11B0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F15503-7091-4D31-BADD-642D4DAE9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415AE-08E4-4D53-98A7-1360C6E15D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8485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B070BD-6EB8-4F2D-9F2F-1E80BB5E35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1F5BEC-8DCC-4129-82B6-F8FE3F1846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89EA2-A28E-4317-85C8-A8125CD41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F39C7-17BF-4A4D-9B8A-5EF1B1BB34E2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5F1D15-15D3-4CA2-9560-E7199BAA3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5AECA0-8313-45C4-BC04-C88ABAFD2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415AE-08E4-4D53-98A7-1360C6E15D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04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F3246-1828-48EC-930E-85B1225DB35C}" type="datetimeFigureOut">
              <a:rPr lang="en-GB" smtClean="0"/>
              <a:pPr/>
              <a:t>22/09/2020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8E2F3-401B-4FDE-A099-C45DB09AFAD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773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F3246-1828-48EC-930E-85B1225DB35C}" type="datetimeFigureOut">
              <a:rPr lang="en-GB" smtClean="0"/>
              <a:pPr/>
              <a:t>22/09/2020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8E2F3-401B-4FDE-A099-C45DB09AFAD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84506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F3246-1828-48EC-930E-85B1225DB35C}" type="datetimeFigureOut">
              <a:rPr lang="en-GB" smtClean="0"/>
              <a:pPr/>
              <a:t>22/09/2020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8E2F3-401B-4FDE-A099-C45DB09AFAD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21380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F3246-1828-48EC-930E-85B1225DB35C}" type="datetimeFigureOut">
              <a:rPr lang="en-GB" smtClean="0"/>
              <a:pPr/>
              <a:t>22/09/2020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8E2F3-401B-4FDE-A099-C45DB09AFAD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9441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F3246-1828-48EC-930E-85B1225DB35C}" type="datetimeFigureOut">
              <a:rPr lang="en-GB" smtClean="0"/>
              <a:pPr/>
              <a:t>22/09/2020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8E2F3-401B-4FDE-A099-C45DB09AFAD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5300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F3246-1828-48EC-930E-85B1225DB35C}" type="datetimeFigureOut">
              <a:rPr lang="en-GB" smtClean="0"/>
              <a:pPr/>
              <a:t>22/09/2020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8E2F3-401B-4FDE-A099-C45DB09AFAD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2742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F3246-1828-48EC-930E-85B1225DB35C}" type="datetimeFigureOut">
              <a:rPr lang="en-GB" smtClean="0"/>
              <a:pPr/>
              <a:t>22/09/2020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8E2F3-401B-4FDE-A099-C45DB09AFAD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5587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F3246-1828-48EC-930E-85B1225DB35C}" type="datetimeFigureOut">
              <a:rPr lang="en-GB" smtClean="0"/>
              <a:pPr/>
              <a:t>22/09/2020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8E2F3-401B-4FDE-A099-C45DB09AFAD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8438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3AB1A-E489-4F87-990F-0651AC117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3A26D7-82D0-484A-99ED-C2292140E1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C73360-026E-49C9-BF4E-6993BD0B6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F39C7-17BF-4A4D-9B8A-5EF1B1BB34E2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A0F5CB-816A-4D4A-B898-E1C5EC3C7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76560D-FC41-4C3B-88D7-5D283E072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415AE-08E4-4D53-98A7-1360C6E15D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58726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F3246-1828-48EC-930E-85B1225DB35C}" type="datetimeFigureOut">
              <a:rPr lang="en-GB" smtClean="0"/>
              <a:pPr/>
              <a:t>22/09/2020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8E2F3-401B-4FDE-A099-C45DB09AFAD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95311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F3246-1828-48EC-930E-85B1225DB35C}" type="datetimeFigureOut">
              <a:rPr lang="en-GB" smtClean="0"/>
              <a:pPr/>
              <a:t>22/09/2020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8E2F3-401B-4FDE-A099-C45DB09AFAD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5812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F3246-1828-48EC-930E-85B1225DB35C}" type="datetimeFigureOut">
              <a:rPr lang="en-GB" smtClean="0"/>
              <a:pPr/>
              <a:t>22/09/2020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8E2F3-401B-4FDE-A099-C45DB09AFAD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0968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AB37D-CDD5-4EA3-AA83-041F49228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0B4679-CC08-42FE-8794-3898A365CA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7021DA-9CEE-4284-B0F4-A1817EF74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F39C7-17BF-4A4D-9B8A-5EF1B1BB34E2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1C4907-F0A9-4F37-B2AE-AC52CEAC9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F022A3-3661-4CEC-84CC-C987985AB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415AE-08E4-4D53-98A7-1360C6E15D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5350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C6C60-B071-4DBE-A35B-9719CE2C5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16B00C-CD94-4F92-B002-B60094979C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CE7AAF-0433-4455-83BB-AE051C5A6C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65C976-72D6-46BA-87C9-35FCEEA9E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F39C7-17BF-4A4D-9B8A-5EF1B1BB34E2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90A183-456F-4DBD-8FA1-D5C70E42E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8075ED-4403-4852-B473-6D5A56A0A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415AE-08E4-4D53-98A7-1360C6E15D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470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80B5F-0B0C-4A65-9EE5-67BECBE99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475935-BD9A-4BB5-833F-98545DF90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E09BAE-5BE5-4812-8DE1-0B0900B74C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5C6BE4-276D-45CC-BA46-23DC3BF6E8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714BC3-F02A-4CFA-9ECD-A31B96C2F4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553C35-07F3-4468-B386-53725B8FA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F39C7-17BF-4A4D-9B8A-5EF1B1BB34E2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6304F3-322D-4D62-B5CD-70C4CDA09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937B91-886B-4A98-97FF-A22A082F2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415AE-08E4-4D53-98A7-1360C6E15D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7641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DD3BA-AF23-4BBD-8629-BCD78F476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C1DD76-48EE-4CFB-9753-B996F85B3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F39C7-17BF-4A4D-9B8A-5EF1B1BB34E2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792991-63FC-48F5-968D-52EF062E7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1F6E9-A5CD-43BD-8C12-36C4E7420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415AE-08E4-4D53-98A7-1360C6E15D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990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05C8A4-F5A0-46C1-AD2E-A9271AA94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F39C7-17BF-4A4D-9B8A-5EF1B1BB34E2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809ED9-C515-4FBF-AC9A-DAC933095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93F4E7-F3D0-4850-A06F-2DCA5BBAE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415AE-08E4-4D53-98A7-1360C6E15D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5237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91430-FB0F-46EF-AFE9-EE605D0A4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F83B70-2F78-4C94-BDE3-175C5E319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FA2F4C-5D9F-4D56-AAEB-4052CA1443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7516EB-2483-482B-8A9B-761E75B3D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F39C7-17BF-4A4D-9B8A-5EF1B1BB34E2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B27191-EAD1-4FB8-A524-B7A6B508D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A9444C-ECA9-4C40-9D16-DE617B62F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415AE-08E4-4D53-98A7-1360C6E15D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972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ABA67-63FD-49D7-B14C-ACA7732FA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744339-B39F-42A4-9C16-2D27DA556E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AF8831-BEDA-4A37-A9F5-98A0338756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707628-A817-4C05-8ED4-37D59B909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F39C7-17BF-4A4D-9B8A-5EF1B1BB34E2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859515-23C7-47CA-83C4-B8119D715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38B2F8-853B-4D82-8DD0-28C835D5F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415AE-08E4-4D53-98A7-1360C6E15D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921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AD4BA3-C554-4DD2-8BF8-3D07E51A7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2B9642-9796-4C87-ACA0-7A6D3F24CB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A4570B-2E5F-4F73-B857-73D4E80614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F39C7-17BF-4A4D-9B8A-5EF1B1BB34E2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61D42E-48F3-4C0C-8940-0C16C585FA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8E3D2E-12A7-475E-85C0-B9517B82D6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415AE-08E4-4D53-98A7-1360C6E15D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77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F3246-1828-48EC-930E-85B1225DB35C}" type="datetimeFigureOut">
              <a:rPr lang="en-GB" smtClean="0"/>
              <a:pPr/>
              <a:t>22/09/2020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8E2F3-401B-4FDE-A099-C45DB09AFAD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658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www.google.co.uk/url?sa=i&amp;rct=j&amp;q=&amp;esrc=s&amp;source=images&amp;cd=&amp;cad=rja&amp;uact=8&amp;ved=0ahUKEwjKwt7_0brKAhVGbxQKHS6HAFsQjRwIBw&amp;url=http://mathforum.org/sanders/creativegeometry/6.2threedee.htm&amp;psig=AFQjCNE_g5l1VqUzYRzTKes4txJqf1lytA&amp;ust=1453456612987400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7ZYBWA-ifEs" TargetMode="Externa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D8A63B-057A-4EC9-8291-0D922C9409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677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8ABC5D-A4B6-4BC9-AFE3-08EDA9912E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GB" sz="4800"/>
              <a:t>One Point Perspective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47D54F-9FD5-4ECD-BD14-7E94E92FCE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en-GB" sz="2000"/>
              <a:t>Room Drawings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24151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598311"/>
            <a:ext cx="10972800" cy="5527853"/>
          </a:xfrm>
        </p:spPr>
        <p:txBody>
          <a:bodyPr/>
          <a:lstStyle/>
          <a:p>
            <a:r>
              <a:rPr lang="en-GB" dirty="0"/>
              <a:t>In school we have recently looked at 1 point perspective. You will have learned the definition for the following terms:</a:t>
            </a:r>
            <a:br>
              <a:rPr lang="en-GB" dirty="0"/>
            </a:br>
            <a:br>
              <a:rPr lang="en-GB" dirty="0"/>
            </a:br>
            <a:r>
              <a:rPr lang="en-GB" dirty="0"/>
              <a:t>- horizon line</a:t>
            </a:r>
            <a:br>
              <a:rPr lang="en-GB" dirty="0"/>
            </a:br>
            <a:r>
              <a:rPr lang="en-GB" dirty="0"/>
              <a:t>-vanishing point</a:t>
            </a:r>
            <a:br>
              <a:rPr lang="en-GB" dirty="0"/>
            </a:br>
            <a:r>
              <a:rPr lang="en-GB" dirty="0"/>
              <a:t>- orthogonal lines</a:t>
            </a:r>
          </a:p>
        </p:txBody>
      </p:sp>
      <p:pic>
        <p:nvPicPr>
          <p:cNvPr id="1026" name="Picture 2" descr="http://mathforum.org/sanders/creativegeometry/6.2perspbox1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9936" y="2247264"/>
            <a:ext cx="3600400" cy="4161932"/>
          </a:xfrm>
          <a:prstGeom prst="rect">
            <a:avLst/>
          </a:prstGeom>
          <a:noFill/>
        </p:spPr>
      </p:pic>
      <p:cxnSp>
        <p:nvCxnSpPr>
          <p:cNvPr id="6" name="Straight Connector 5"/>
          <p:cNvCxnSpPr/>
          <p:nvPr/>
        </p:nvCxnSpPr>
        <p:spPr>
          <a:xfrm>
            <a:off x="5735960" y="3068960"/>
            <a:ext cx="46085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439816" y="285293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prstClr val="black"/>
                </a:solidFill>
                <a:latin typeface="Calibri"/>
              </a:rPr>
              <a:t>Horizon line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472264" y="4005065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prstClr val="black"/>
                </a:solidFill>
                <a:latin typeface="Calibri"/>
              </a:rPr>
              <a:t>Orthogonal lines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8184232" y="3789040"/>
            <a:ext cx="936104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BD396B13-A10E-4A7C-A096-8CAE0B98BD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0808CD1-BE5D-4342-B022-88A5159E081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6" r="11110" b="-1"/>
          <a:stretch/>
        </p:blipFill>
        <p:spPr bwMode="auto">
          <a:xfrm>
            <a:off x="4821287" y="348856"/>
            <a:ext cx="7047273" cy="6160289"/>
          </a:xfrm>
          <a:custGeom>
            <a:avLst/>
            <a:gdLst/>
            <a:ahLst/>
            <a:cxnLst/>
            <a:rect l="l" t="t" r="r" b="b"/>
            <a:pathLst>
              <a:path w="7047273" h="6160289">
                <a:moveTo>
                  <a:pt x="0" y="0"/>
                </a:moveTo>
                <a:lnTo>
                  <a:pt x="7047273" y="0"/>
                </a:lnTo>
                <a:lnTo>
                  <a:pt x="7047273" y="2807326"/>
                </a:lnTo>
                <a:lnTo>
                  <a:pt x="3603828" y="6155120"/>
                </a:lnTo>
                <a:lnTo>
                  <a:pt x="7047273" y="6155120"/>
                </a:lnTo>
                <a:lnTo>
                  <a:pt x="7047273" y="6160289"/>
                </a:lnTo>
                <a:lnTo>
                  <a:pt x="0" y="616028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ight Triangle 72">
            <a:extLst>
              <a:ext uri="{FF2B5EF4-FFF2-40B4-BE49-F238E27FC236}">
                <a16:creationId xmlns:a16="http://schemas.microsoft.com/office/drawing/2014/main" id="{52B7117A-6A3D-4C1E-8D25-852D81E78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74" y="625059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934955-063D-42AB-83BE-BF9252ABF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1383528"/>
            <a:ext cx="3371456" cy="31675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2900"/>
              <a:t>….. and put your understanding into practice in order to create various shapes using 1 point perspective</a:t>
            </a:r>
          </a:p>
        </p:txBody>
      </p:sp>
    </p:spTree>
    <p:extLst>
      <p:ext uri="{BB962C8B-B14F-4D97-AF65-F5344CB8AC3E}">
        <p14:creationId xmlns:p14="http://schemas.microsoft.com/office/powerpoint/2010/main" val="3866595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5" name="Rectangle 144">
            <a:extLst>
              <a:ext uri="{FF2B5EF4-FFF2-40B4-BE49-F238E27FC236}">
                <a16:creationId xmlns:a16="http://schemas.microsoft.com/office/drawing/2014/main" id="{8ABFE404-8D65-4573-A3EF-6DF477936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BD846F-FC9B-4531-9C05-1CFAFCAD6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49" y="4610244"/>
            <a:ext cx="3649703" cy="17145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2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…… we then moved on to create a one-point perspective version of our names ……. </a:t>
            </a:r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7943D30E-A450-41C0-991E-79E235D069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3" r="22184" b="2"/>
          <a:stretch/>
        </p:blipFill>
        <p:spPr bwMode="auto">
          <a:xfrm>
            <a:off x="673749" y="370320"/>
            <a:ext cx="3716238" cy="4051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6FF80EAB-2BBF-4C51-83C1-5CCC75961C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2" b="-3"/>
          <a:stretch/>
        </p:blipFill>
        <p:spPr bwMode="auto">
          <a:xfrm>
            <a:off x="4719344" y="370320"/>
            <a:ext cx="6798905" cy="4051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AF5191F1-A1C8-4AEE-8007-DF304E42B1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47363" y="4750763"/>
            <a:ext cx="0" cy="13716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utoShape 2">
            <a:extLst>
              <a:ext uri="{FF2B5EF4-FFF2-40B4-BE49-F238E27FC236}">
                <a16:creationId xmlns:a16="http://schemas.microsoft.com/office/drawing/2014/main" id="{7A625D52-6085-4F70-A6DD-BDC4C1F1B6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4227D577-F1A0-4585-858C-35FC85CCD48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9325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700" b="1" i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Using one point perspective to draw a room.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8931" y="2438400"/>
            <a:ext cx="3505494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Watch the following YouTube clip (</a:t>
            </a:r>
            <a:r>
              <a:rPr lang="en-US" sz="2000">
                <a:hlinkClick r:id="rId2"/>
              </a:rPr>
              <a:t>https://www.youtube.com/watch?v=7ZYBWA-ifEs</a:t>
            </a:r>
            <a:r>
              <a:rPr lang="en-US" sz="2000"/>
              <a:t>) to help you to understand how to use one point perspective to draw a room. 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7379" t="18500" r="41238" b="6951"/>
          <a:stretch>
            <a:fillRect/>
          </a:stretch>
        </p:blipFill>
        <p:spPr bwMode="auto">
          <a:xfrm>
            <a:off x="5405862" y="971180"/>
            <a:ext cx="6019331" cy="4912393"/>
          </a:xfrm>
          <a:prstGeom prst="rect">
            <a:avLst/>
          </a:prstGeom>
          <a:noFill/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5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E05D377-C0ED-4720-B541-616D78E40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000">
                <a:solidFill>
                  <a:srgbClr val="FFFFFF"/>
                </a:solidFill>
              </a:rPr>
              <a:t>Remember the 1 Point perspective rule: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DFF386-82F4-4BBB-BAE0-091944B760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24904" y="2494450"/>
            <a:ext cx="4053545" cy="356315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-228600">
              <a:lnSpc>
                <a:spcPct val="90000"/>
              </a:lnSpc>
            </a:pPr>
            <a:r>
              <a:rPr lang="en-US"/>
              <a:t>Every line that is drawn must do one of the following:</a:t>
            </a:r>
          </a:p>
          <a:p>
            <a:pPr marL="0" indent="-228600">
              <a:lnSpc>
                <a:spcPct val="90000"/>
              </a:lnSpc>
            </a:pPr>
            <a:endParaRPr lang="en-US"/>
          </a:p>
          <a:p>
            <a:pPr indent="-228600">
              <a:lnSpc>
                <a:spcPct val="90000"/>
              </a:lnSpc>
            </a:pPr>
            <a:r>
              <a:rPr lang="en-US"/>
              <a:t>Be VERTICAL</a:t>
            </a:r>
          </a:p>
          <a:p>
            <a:pPr indent="-228600">
              <a:lnSpc>
                <a:spcPct val="90000"/>
              </a:lnSpc>
            </a:pPr>
            <a:r>
              <a:rPr lang="en-US"/>
              <a:t>Be HORIZONTAL</a:t>
            </a:r>
          </a:p>
          <a:p>
            <a:pPr indent="-228600">
              <a:lnSpc>
                <a:spcPct val="90000"/>
              </a:lnSpc>
            </a:pPr>
            <a:r>
              <a:rPr lang="en-US"/>
              <a:t>Or extend to or from your vanishing point</a:t>
            </a:r>
          </a:p>
          <a:p>
            <a:pPr indent="-228600">
              <a:lnSpc>
                <a:spcPct val="90000"/>
              </a:lnSpc>
            </a:pPr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F13CF2D-2AAB-4062-BB89-FFE3D83FE21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2"/>
          <a:srcRect r="7347" b="2"/>
          <a:stretch/>
        </p:blipFill>
        <p:spPr>
          <a:xfrm>
            <a:off x="6098892" y="2492376"/>
            <a:ext cx="4802404" cy="356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600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4886F-1A58-43CA-914C-3AC1F1165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Picture">
            <a:extLst>
              <a:ext uri="{FF2B5EF4-FFF2-40B4-BE49-F238E27FC236}">
                <a16:creationId xmlns:a16="http://schemas.microsoft.com/office/drawing/2014/main" id="{C51097AB-B2A8-4C78-B3EB-F4AC6BF83A73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 cstate="print"/>
          <a:srcRect l="3040" t="2500" r="3362" b="8462"/>
          <a:stretch>
            <a:fillRect/>
          </a:stretch>
        </p:blipFill>
        <p:spPr bwMode="auto">
          <a:xfrm>
            <a:off x="609600" y="2070321"/>
            <a:ext cx="5384800" cy="3585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 ">
            <a:extLst>
              <a:ext uri="{FF2B5EF4-FFF2-40B4-BE49-F238E27FC236}">
                <a16:creationId xmlns:a16="http://schemas.microsoft.com/office/drawing/2014/main" id="{1DC1DF07-8BC2-4D44-872C-DD46D085016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039" y="1600200"/>
            <a:ext cx="349792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642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853DE-0728-47DB-8FBB-E24662C59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You may wish to add shade, colour and details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40D5F48-DE93-419A-8E2E-767BA8CB09EA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844512"/>
            <a:ext cx="5384800" cy="403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5" descr="1 point perspective room">
            <a:extLst>
              <a:ext uri="{FF2B5EF4-FFF2-40B4-BE49-F238E27FC236}">
                <a16:creationId xmlns:a16="http://schemas.microsoft.com/office/drawing/2014/main" id="{47FD7A6F-B472-44E1-A87B-3C3B2B79C783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7600" y="1858839"/>
            <a:ext cx="5384800" cy="4008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316530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A1CDCDDC1E784CAB63E9EBC927DDD3" ma:contentTypeVersion="8" ma:contentTypeDescription="Create a new document." ma:contentTypeScope="" ma:versionID="d4f72b43093fdd0525edac1937c7d80c">
  <xsd:schema xmlns:xsd="http://www.w3.org/2001/XMLSchema" xmlns:xs="http://www.w3.org/2001/XMLSchema" xmlns:p="http://schemas.microsoft.com/office/2006/metadata/properties" xmlns:ns3="0e876f62-3f3e-4de7-a3c3-5209aa03d505" xmlns:ns4="85e46019-b68e-4b7a-bf82-b1138c34be84" targetNamespace="http://schemas.microsoft.com/office/2006/metadata/properties" ma:root="true" ma:fieldsID="1355aaec9880b7f13b01f70c22e9b597" ns3:_="" ns4:_="">
    <xsd:import namespace="0e876f62-3f3e-4de7-a3c3-5209aa03d505"/>
    <xsd:import namespace="85e46019-b68e-4b7a-bf82-b1138c34be8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876f62-3f3e-4de7-a3c3-5209aa03d50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e46019-b68e-4b7a-bf82-b1138c34be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C646E21-46D6-413F-9A9D-73CC3167A0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e876f62-3f3e-4de7-a3c3-5209aa03d505"/>
    <ds:schemaRef ds:uri="85e46019-b68e-4b7a-bf82-b1138c34be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B64C6B0-4C00-4CE3-9192-5AEC797DEE6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4F938D2-37EA-4868-BFD2-04C6FBAC8972}">
  <ds:schemaRefs>
    <ds:schemaRef ds:uri="http://schemas.microsoft.com/office/2006/documentManagement/types"/>
    <ds:schemaRef ds:uri="http://schemas.microsoft.com/office/infopath/2007/PartnerControls"/>
    <ds:schemaRef ds:uri="85e46019-b68e-4b7a-bf82-b1138c34be84"/>
    <ds:schemaRef ds:uri="http://www.w3.org/XML/1998/namespace"/>
    <ds:schemaRef ds:uri="0e876f62-3f3e-4de7-a3c3-5209aa03d505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162</Words>
  <Application>Microsoft Office PowerPoint</Application>
  <PresentationFormat>Widescreen</PresentationFormat>
  <Paragraphs>16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Tw Cen MT</vt:lpstr>
      <vt:lpstr>Office Theme</vt:lpstr>
      <vt:lpstr>1_Office Theme</vt:lpstr>
      <vt:lpstr>One Point Perspective</vt:lpstr>
      <vt:lpstr>PowerPoint Presentation</vt:lpstr>
      <vt:lpstr>….. and put your understanding into practice in order to create various shapes using 1 point perspective</vt:lpstr>
      <vt:lpstr>…… we then moved on to create a one-point perspective version of our names ……. </vt:lpstr>
      <vt:lpstr>Using one point perspective to draw a room. </vt:lpstr>
      <vt:lpstr>Remember the 1 Point perspective rule:</vt:lpstr>
      <vt:lpstr>PowerPoint Presentation</vt:lpstr>
      <vt:lpstr>You may wish to add shade, colour and details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One Point Perspective</dc:title>
  <dc:creator>claire Wright</dc:creator>
  <cp:lastModifiedBy>claire Wright</cp:lastModifiedBy>
  <cp:revision>1</cp:revision>
  <dcterms:created xsi:type="dcterms:W3CDTF">2020-09-22T11:38:57Z</dcterms:created>
  <dcterms:modified xsi:type="dcterms:W3CDTF">2020-09-22T11:40:12Z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0x01010038A1CDCDDC1E784CAB63E9EBC927DDD3</vt:lpwstr>
  </property>
</Properties>
</file>