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r-p7TikhPI" TargetMode="External"/><Relationship Id="rId2" Type="http://schemas.openxmlformats.org/officeDocument/2006/relationships/hyperlink" Target="https://www.youtube.com/watch?v=fHfTCd2q-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20pLhdoEoY" TargetMode="External"/><Relationship Id="rId5" Type="http://schemas.openxmlformats.org/officeDocument/2006/relationships/hyperlink" Target="https://www.youtube.com/watch?v=xLHA5g-82vY" TargetMode="External"/><Relationship Id="rId4" Type="http://schemas.openxmlformats.org/officeDocument/2006/relationships/hyperlink" Target="https://www.youtube.com/watch?v=xvn3HlSxYd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Wk19OVon2k&amp;list=RDCMUCBINFWq52ShSgUFEoynfSwg&amp;start_radio=1&amp;t=10" TargetMode="External"/><Relationship Id="rId2" Type="http://schemas.openxmlformats.org/officeDocument/2006/relationships/hyperlink" Target="https://www.youtube.com/watch?v=8DZktowZo_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doNOB6w1fY" TargetMode="External"/><Relationship Id="rId5" Type="http://schemas.openxmlformats.org/officeDocument/2006/relationships/hyperlink" Target="https://www.youtube.com/watch?v=ly9if9_0PCM" TargetMode="External"/><Relationship Id="rId4" Type="http://schemas.openxmlformats.org/officeDocument/2006/relationships/hyperlink" Target="https://www.youtube.com/watch?v=aBtP7008Ef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-8wW40jTzc" TargetMode="External"/><Relationship Id="rId2" Type="http://schemas.openxmlformats.org/officeDocument/2006/relationships/hyperlink" Target="https://www.youtube.com/watch?v=ZQJLAX00P4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jnflIzLRiE" TargetMode="External"/><Relationship Id="rId5" Type="http://schemas.openxmlformats.org/officeDocument/2006/relationships/hyperlink" Target="https://www.youtube.com/watch?v=nc7IBt6yD3I" TargetMode="External"/><Relationship Id="rId4" Type="http://schemas.openxmlformats.org/officeDocument/2006/relationships/hyperlink" Target="https://www.youtube.com/watch?v=fgxR1PiEiD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XBnftTBmAk" TargetMode="External"/><Relationship Id="rId2" Type="http://schemas.openxmlformats.org/officeDocument/2006/relationships/hyperlink" Target="https://www.youtube.com/watch?v=6Ekep9Gqv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9Y4PIboL6WM" TargetMode="External"/><Relationship Id="rId5" Type="http://schemas.openxmlformats.org/officeDocument/2006/relationships/hyperlink" Target="https://www.youtube.com/watch?v=eiAsqqeY5O8" TargetMode="External"/><Relationship Id="rId4" Type="http://schemas.openxmlformats.org/officeDocument/2006/relationships/hyperlink" Target="https://www.youtube.com/watch?v=JvGgrxb_B_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2eOW7XYWxc" TargetMode="External"/><Relationship Id="rId2" Type="http://schemas.openxmlformats.org/officeDocument/2006/relationships/hyperlink" Target="https://www.youtube.com/watch?v=AMsasySAi1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XFm4HHnXKIQ" TargetMode="External"/><Relationship Id="rId5" Type="http://schemas.openxmlformats.org/officeDocument/2006/relationships/hyperlink" Target="https://www.youtube.com/watch?v=LVN36vxERa4" TargetMode="External"/><Relationship Id="rId4" Type="http://schemas.openxmlformats.org/officeDocument/2006/relationships/hyperlink" Target="https://www.youtube.com/watch?v=CbsaJW94V6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xsglta7Wtg" TargetMode="External"/><Relationship Id="rId2" Type="http://schemas.openxmlformats.org/officeDocument/2006/relationships/hyperlink" Target="https://www.youtube.com/watch?v=HKG5itQTbw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AcxrNbWmVM" TargetMode="External"/><Relationship Id="rId5" Type="http://schemas.openxmlformats.org/officeDocument/2006/relationships/hyperlink" Target="https://www.youtube.com/watch?v=cvEJ5WFk2KE" TargetMode="External"/><Relationship Id="rId4" Type="http://schemas.openxmlformats.org/officeDocument/2006/relationships/hyperlink" Target="https://www.youtube.com/watch?v=kqaNUjTR70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EUIC0uqybw" TargetMode="External"/><Relationship Id="rId2" Type="http://schemas.openxmlformats.org/officeDocument/2006/relationships/hyperlink" Target="https://www.youtube.com/watch?v=KYZTqoxo6V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KsJ9a0IFy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S7vsqws3Io" TargetMode="External"/><Relationship Id="rId2" Type="http://schemas.openxmlformats.org/officeDocument/2006/relationships/hyperlink" Target="https://www.youtube.com/watch?v=iY56Z9_pe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qZH0VZWrX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Key stage 3 Home Workout Links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9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3749" y="764373"/>
            <a:ext cx="9272451" cy="1293028"/>
          </a:xfrm>
        </p:spPr>
        <p:txBody>
          <a:bodyPr/>
          <a:lstStyle/>
          <a:p>
            <a:r>
              <a:rPr lang="en-GB" dirty="0" smtClean="0"/>
              <a:t>Joe Wicks – the body coach - HIIT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www.youtube.com/watch?v=fHfTCd2q-rg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www.youtube.com/watch?v=Hr-p7TikhPI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4"/>
              </a:rPr>
              <a:t>https://</a:t>
            </a:r>
            <a:r>
              <a:rPr lang="en-GB" u="sng" dirty="0" smtClean="0">
                <a:hlinkClick r:id="rId4"/>
              </a:rPr>
              <a:t>www.youtube.com/watch?v=xvn3HlSxYdM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5"/>
              </a:rPr>
              <a:t>https://</a:t>
            </a:r>
            <a:r>
              <a:rPr lang="en-GB" u="sng" dirty="0" smtClean="0">
                <a:hlinkClick r:id="rId5"/>
              </a:rPr>
              <a:t>www.youtube.com/watch?v=xLHA5g-82vY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6"/>
              </a:rPr>
              <a:t>https://www.youtube.com/watch?v=q20pLhdoEoY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2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10743"/>
          </a:xfrm>
        </p:spPr>
        <p:txBody>
          <a:bodyPr>
            <a:normAutofit/>
          </a:bodyPr>
          <a:lstStyle/>
          <a:p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www.youtube.com/watch?v=8DZktowZo_k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www.youtube.com/watch?v=ZWk19OVon2k&amp;list=RDCMUCBINFWq52ShSgUFEoynfSwg&amp;start_radio=1&amp;t=10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4"/>
              </a:rPr>
              <a:t>https://</a:t>
            </a:r>
            <a:r>
              <a:rPr lang="en-GB" u="sng" dirty="0" smtClean="0">
                <a:hlinkClick r:id="rId4"/>
              </a:rPr>
              <a:t>www.youtube.com/watch?v=aBtP7008EfA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5"/>
              </a:rPr>
              <a:t>https://</a:t>
            </a:r>
            <a:r>
              <a:rPr lang="en-GB" u="sng" dirty="0" smtClean="0">
                <a:hlinkClick r:id="rId5"/>
              </a:rPr>
              <a:t>www.youtube.com/watch?v=ly9if9_0PCM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6"/>
              </a:rPr>
              <a:t>https://www.youtube.com/watch?v=sdoNOB6w1fY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1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from home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www.youtube.com/watch?v=ZQJLAX00P4k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3"/>
              </a:rPr>
              <a:t>https://www.youtube.com/watch?v=L-8wW40jTzc</a:t>
            </a:r>
            <a:endParaRPr lang="en-GB" dirty="0"/>
          </a:p>
          <a:p>
            <a:endParaRPr lang="en-GB" u="sng" dirty="0" smtClean="0">
              <a:hlinkClick r:id="rId4"/>
            </a:endParaRPr>
          </a:p>
          <a:p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://www.youtube.com/watch?v=fgxR1PiEiDk</a:t>
            </a:r>
            <a:endParaRPr lang="en-GB" dirty="0"/>
          </a:p>
          <a:p>
            <a:endParaRPr lang="en-GB" u="sng" dirty="0" smtClean="0">
              <a:hlinkClick r:id="rId5"/>
            </a:endParaRPr>
          </a:p>
          <a:p>
            <a:r>
              <a:rPr lang="en-GB" u="sng" dirty="0" smtClean="0">
                <a:hlinkClick r:id="rId5"/>
              </a:rPr>
              <a:t>https</a:t>
            </a:r>
            <a:r>
              <a:rPr lang="en-GB" u="sng" dirty="0">
                <a:hlinkClick r:id="rId5"/>
              </a:rPr>
              <a:t>://www.youtube.com/watch?v=nc7IBt6yD3I</a:t>
            </a:r>
            <a:endParaRPr lang="en-GB" dirty="0"/>
          </a:p>
          <a:p>
            <a:endParaRPr lang="en-GB" u="sng" dirty="0" smtClean="0">
              <a:hlinkClick r:id="rId6"/>
            </a:endParaRPr>
          </a:p>
          <a:p>
            <a:r>
              <a:rPr lang="en-GB" u="sng" dirty="0" smtClean="0">
                <a:hlinkClick r:id="rId6"/>
              </a:rPr>
              <a:t>https</a:t>
            </a:r>
            <a:r>
              <a:rPr lang="en-GB" u="sng" dirty="0">
                <a:hlinkClick r:id="rId6"/>
              </a:rPr>
              <a:t>://www.youtube.com/watch?v=yjnflIzLRiE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3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yoga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https://www.youtube.com/watch?v=6Ekep9GqvaM</a:t>
            </a:r>
            <a:endParaRPr lang="en-GB" dirty="0"/>
          </a:p>
          <a:p>
            <a:endParaRPr lang="en-GB" u="sng" dirty="0" smtClean="0">
              <a:hlinkClick r:id="rId3"/>
            </a:endParaRPr>
          </a:p>
          <a:p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://www.youtube.com/watch?v=9XBnftTBmAk</a:t>
            </a:r>
            <a:endParaRPr lang="en-GB" dirty="0"/>
          </a:p>
          <a:p>
            <a:endParaRPr lang="en-GB" u="sng" dirty="0" smtClean="0">
              <a:hlinkClick r:id="rId4"/>
            </a:endParaRPr>
          </a:p>
          <a:p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://www.youtube.com/watch?v=JvGgrxb_B_0</a:t>
            </a:r>
            <a:endParaRPr lang="en-GB" dirty="0"/>
          </a:p>
          <a:p>
            <a:endParaRPr lang="en-GB" u="sng" dirty="0" smtClean="0">
              <a:hlinkClick r:id="rId5"/>
            </a:endParaRPr>
          </a:p>
          <a:p>
            <a:r>
              <a:rPr lang="en-GB" u="sng" dirty="0" smtClean="0">
                <a:hlinkClick r:id="rId5"/>
              </a:rPr>
              <a:t>https</a:t>
            </a:r>
            <a:r>
              <a:rPr lang="en-GB" u="sng" dirty="0">
                <a:hlinkClick r:id="rId5"/>
              </a:rPr>
              <a:t>://www.youtube.com/watch?v=eiAsqqeY5O8</a:t>
            </a:r>
            <a:endParaRPr lang="en-GB" dirty="0"/>
          </a:p>
          <a:p>
            <a:endParaRPr lang="en-GB" u="sng" dirty="0" smtClean="0">
              <a:hlinkClick r:id="rId6"/>
            </a:endParaRPr>
          </a:p>
          <a:p>
            <a:r>
              <a:rPr lang="en-GB" u="sng" dirty="0" smtClean="0">
                <a:hlinkClick r:id="rId6"/>
              </a:rPr>
              <a:t>https</a:t>
            </a:r>
            <a:r>
              <a:rPr lang="en-GB" u="sng" dirty="0">
                <a:hlinkClick r:id="rId6"/>
              </a:rPr>
              <a:t>://www.youtube.com/watch?v=9Y4PIboL6WM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65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Total body workouts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https://www.youtube.com/watch?v=AMsasySAi1M</a:t>
            </a:r>
            <a:endParaRPr lang="en-GB" dirty="0"/>
          </a:p>
          <a:p>
            <a:endParaRPr lang="en-GB" u="sng" dirty="0" smtClean="0">
              <a:hlinkClick r:id="rId3"/>
            </a:endParaRPr>
          </a:p>
          <a:p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://www.youtube.com/watch?v=Y2eOW7XYWxc</a:t>
            </a:r>
            <a:endParaRPr lang="en-GB" dirty="0"/>
          </a:p>
          <a:p>
            <a:endParaRPr lang="en-GB" u="sng" dirty="0" smtClean="0">
              <a:hlinkClick r:id="rId4"/>
            </a:endParaRPr>
          </a:p>
          <a:p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://www.youtube.com/watch?v=CbsaJW94V6c</a:t>
            </a:r>
            <a:endParaRPr lang="en-GB" dirty="0"/>
          </a:p>
          <a:p>
            <a:endParaRPr lang="en-GB" u="sng" dirty="0" smtClean="0">
              <a:hlinkClick r:id="rId5"/>
            </a:endParaRPr>
          </a:p>
          <a:p>
            <a:r>
              <a:rPr lang="en-GB" u="sng" dirty="0" smtClean="0">
                <a:hlinkClick r:id="rId5"/>
              </a:rPr>
              <a:t>https</a:t>
            </a:r>
            <a:r>
              <a:rPr lang="en-GB" u="sng" dirty="0">
                <a:hlinkClick r:id="rId5"/>
              </a:rPr>
              <a:t>://www.youtube.com/watch?v=LVN36vxERa4</a:t>
            </a:r>
            <a:endParaRPr lang="en-GB" dirty="0"/>
          </a:p>
          <a:p>
            <a:endParaRPr lang="en-GB" u="sng" dirty="0" smtClean="0">
              <a:hlinkClick r:id="rId6"/>
            </a:endParaRPr>
          </a:p>
          <a:p>
            <a:r>
              <a:rPr lang="en-GB" u="sng" dirty="0" smtClean="0">
                <a:hlinkClick r:id="rId6"/>
              </a:rPr>
              <a:t>https</a:t>
            </a:r>
            <a:r>
              <a:rPr lang="en-GB" u="sng" dirty="0">
                <a:hlinkClick r:id="rId6"/>
              </a:rPr>
              <a:t>://www.youtube.com/watch?v=XFm4HHnXKIQ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54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Walking workouts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https://www.youtube.com/watch?v=HKG5itQTbwU</a:t>
            </a:r>
            <a:endParaRPr lang="en-GB" dirty="0"/>
          </a:p>
          <a:p>
            <a:endParaRPr lang="en-GB" u="sng" dirty="0" smtClean="0">
              <a:hlinkClick r:id="rId3"/>
            </a:endParaRPr>
          </a:p>
          <a:p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://www.youtube.com/watch?v=kxsglta7Wtg</a:t>
            </a:r>
            <a:endParaRPr lang="en-GB" dirty="0"/>
          </a:p>
          <a:p>
            <a:endParaRPr lang="en-GB" u="sng" dirty="0" smtClean="0">
              <a:hlinkClick r:id="rId4"/>
            </a:endParaRPr>
          </a:p>
          <a:p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://www.youtube.com/watch?v=kqaNUjTR70A</a:t>
            </a:r>
            <a:endParaRPr lang="en-GB" dirty="0"/>
          </a:p>
          <a:p>
            <a:endParaRPr lang="en-GB" u="sng" dirty="0" smtClean="0">
              <a:hlinkClick r:id="rId5"/>
            </a:endParaRPr>
          </a:p>
          <a:p>
            <a:r>
              <a:rPr lang="en-GB" u="sng" dirty="0" smtClean="0">
                <a:hlinkClick r:id="rId5"/>
              </a:rPr>
              <a:t>https</a:t>
            </a:r>
            <a:r>
              <a:rPr lang="en-GB" u="sng" dirty="0">
                <a:hlinkClick r:id="rId5"/>
              </a:rPr>
              <a:t>://www.youtube.com/watch?v=cvEJ5WFk2KE</a:t>
            </a:r>
            <a:endParaRPr lang="en-GB" dirty="0"/>
          </a:p>
          <a:p>
            <a:endParaRPr lang="en-GB" u="sng" dirty="0" smtClean="0">
              <a:hlinkClick r:id="rId6"/>
            </a:endParaRPr>
          </a:p>
          <a:p>
            <a:r>
              <a:rPr lang="en-GB" u="sng" dirty="0" smtClean="0">
                <a:hlinkClick r:id="rId6"/>
              </a:rPr>
              <a:t>https</a:t>
            </a:r>
            <a:r>
              <a:rPr lang="en-GB" u="sng" dirty="0">
                <a:hlinkClick r:id="rId6"/>
              </a:rPr>
              <a:t>://www.youtube.com/watch?v=wAcxrNbWmVM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85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ELAC Dance Tutorial - 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https://www.youtube.com/watch?v=KYZTqoxo6VQ</a:t>
            </a:r>
            <a:endParaRPr lang="en-GB" dirty="0"/>
          </a:p>
          <a:p>
            <a:endParaRPr lang="en-GB" u="sng" dirty="0" smtClean="0">
              <a:hlinkClick r:id="rId3"/>
            </a:endParaRPr>
          </a:p>
          <a:p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://www.youtube.com/watch?v=hEUIC0uqybw</a:t>
            </a:r>
            <a:endParaRPr lang="en-GB" dirty="0"/>
          </a:p>
          <a:p>
            <a:endParaRPr lang="en-GB" u="sng" dirty="0" smtClean="0">
              <a:hlinkClick r:id="rId4"/>
            </a:endParaRPr>
          </a:p>
          <a:p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://www.youtube.com/watch?v=lKsJ9a0IFyY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866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669" y="764373"/>
            <a:ext cx="9912531" cy="1293028"/>
          </a:xfrm>
        </p:spPr>
        <p:txBody>
          <a:bodyPr/>
          <a:lstStyle/>
          <a:p>
            <a:r>
              <a:rPr lang="en-GB" dirty="0" smtClean="0"/>
              <a:t>Eat like a champ tutorial - 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https://www.youtube.com/watch?v=iY56Z9_peHU</a:t>
            </a:r>
            <a:endParaRPr lang="en-GB" dirty="0"/>
          </a:p>
          <a:p>
            <a:endParaRPr lang="en-GB" u="sng" dirty="0" smtClean="0">
              <a:hlinkClick r:id="rId3"/>
            </a:endParaRPr>
          </a:p>
          <a:p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://www.youtube.com/watch?v=PS7vsqws3Io</a:t>
            </a:r>
            <a:endParaRPr lang="en-GB" dirty="0"/>
          </a:p>
          <a:p>
            <a:endParaRPr lang="en-GB" u="sng" dirty="0" smtClean="0">
              <a:hlinkClick r:id="rId4"/>
            </a:endParaRPr>
          </a:p>
          <a:p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://www.youtube.com/watch?v=ZqZH0VZWrXQ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87035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</TotalTime>
  <Words>144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Key stage 3 Home Workout Links</vt:lpstr>
      <vt:lpstr>Joe Wicks – the body coach - HIIT</vt:lpstr>
      <vt:lpstr>dance</vt:lpstr>
      <vt:lpstr>Exercise from home</vt:lpstr>
      <vt:lpstr>yoga</vt:lpstr>
      <vt:lpstr>Total body workouts</vt:lpstr>
      <vt:lpstr>Walking workouts</vt:lpstr>
      <vt:lpstr>ELAC Dance Tutorial - diversity</vt:lpstr>
      <vt:lpstr>Eat like a champ tutorial - diversity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3 Home Workout Links</dc:title>
  <dc:creator>Mrs C Knapper</dc:creator>
  <cp:lastModifiedBy>Mrs C Knapper</cp:lastModifiedBy>
  <cp:revision>1</cp:revision>
  <dcterms:created xsi:type="dcterms:W3CDTF">2020-09-30T14:41:21Z</dcterms:created>
  <dcterms:modified xsi:type="dcterms:W3CDTF">2020-09-30T14:46:03Z</dcterms:modified>
</cp:coreProperties>
</file>