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f36e59b9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f36e59b9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f36e59b9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f36e59b9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f36e59b9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f36e59b9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f36e59b9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f36e59b9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f36e59b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f36e59b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f36e59b9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f36e59b9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f36e59b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f36e59b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f36e59b9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f36e59b9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f36e59b9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f36e59b9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f36e59b9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f36e59b9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f36e59b9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f36e59b9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Digital Graphics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10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/>
              <a:t>Identify the purpose of this digital graphic?</a:t>
            </a:r>
            <a:endParaRPr sz="2300" b="1"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972" y="681775"/>
            <a:ext cx="2677475" cy="391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419700" y="845650"/>
            <a:ext cx="50829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What is the main colour in this image?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Explain why this colour has been used in this type of graphic?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Identify the target audience of this graphic?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What age range ? and why?</a:t>
            </a:r>
            <a:endParaRPr b="1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10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/>
              <a:t>Identify the purpose of this digital graphic?</a:t>
            </a:r>
            <a:endParaRPr sz="2300" b="1"/>
          </a:p>
        </p:txBody>
      </p:sp>
      <p:sp>
        <p:nvSpPr>
          <p:cNvPr id="121" name="Google Shape;121;p23"/>
          <p:cNvSpPr txBox="1"/>
          <p:nvPr/>
        </p:nvSpPr>
        <p:spPr>
          <a:xfrm>
            <a:off x="311700" y="1007850"/>
            <a:ext cx="84450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The purpose of this digital graphic is..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Explain your answer:</a:t>
            </a:r>
            <a:endParaRPr b="1" i="1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075" y="681775"/>
            <a:ext cx="2543423" cy="41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10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/>
              <a:t>Identify the purpose of this digital graphic?</a:t>
            </a:r>
            <a:endParaRPr sz="2300" b="1"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075" y="681775"/>
            <a:ext cx="2543423" cy="41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/>
        </p:nvSpPr>
        <p:spPr>
          <a:xfrm>
            <a:off x="419700" y="845650"/>
            <a:ext cx="50829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What is the main colour in this image?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Explain why this colour has been used in this type of graphic?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Identify the target audience of this graphic?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What age range ? and why?</a:t>
            </a:r>
            <a:endParaRPr b="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67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What are digital graphics?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Name  5 different examples below:</a:t>
            </a:r>
            <a:endParaRPr sz="2000"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87900" y="2360150"/>
            <a:ext cx="85206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1.</a:t>
            </a:r>
            <a:endParaRPr sz="17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b="1"/>
              <a:t>2.</a:t>
            </a:r>
            <a:endParaRPr sz="17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b="1"/>
              <a:t>3.</a:t>
            </a:r>
            <a:endParaRPr sz="17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b="1"/>
              <a:t>4.</a:t>
            </a:r>
            <a:endParaRPr sz="17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700" b="1"/>
              <a:t>5.</a:t>
            </a:r>
            <a:endParaRPr sz="17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 main purposes of Digital Graphics?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-GB" sz="2900"/>
              <a:t>E_____________________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-GB" sz="2900"/>
              <a:t>E_____________________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-GB" sz="2900"/>
              <a:t>I______________________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-GB" sz="2900"/>
              <a:t>I______________________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-GB" sz="2900"/>
              <a:t>A_____________________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-GB" sz="2900"/>
              <a:t>P______________________</a:t>
            </a:r>
            <a:endParaRPr sz="2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178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/>
              <a:t>Why is colour an important element in a digital graphic?</a:t>
            </a:r>
            <a:endParaRPr sz="2100" b="1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83000" y="2937475"/>
            <a:ext cx="85206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/>
              <a:t>What other elements should you consider when designing digital graphics?</a:t>
            </a:r>
            <a:endParaRPr sz="21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10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/>
              <a:t>Identify the purpose of this digital graphic?</a:t>
            </a:r>
            <a:endParaRPr sz="2300" b="1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575" y="705875"/>
            <a:ext cx="4345248" cy="24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311700" y="3174125"/>
            <a:ext cx="87243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The purpose of this digital graphic is…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Explain your answer:</a:t>
            </a:r>
            <a:endParaRPr b="1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0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/>
              <a:t>Identify the purpose of this digital graphic?</a:t>
            </a:r>
            <a:endParaRPr sz="2300" b="1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575" y="705875"/>
            <a:ext cx="4345248" cy="24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311700" y="3174125"/>
            <a:ext cx="87243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What is the main colour in this image?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Explain why this colour has been used in this type of graphic?</a:t>
            </a:r>
            <a:endParaRPr b="1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10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/>
              <a:t>Identify the purpose of this digital graphic?</a:t>
            </a:r>
            <a:endParaRPr sz="2300" b="1"/>
          </a:p>
        </p:txBody>
      </p:sp>
      <p:sp>
        <p:nvSpPr>
          <p:cNvPr id="93" name="Google Shape;93;p19"/>
          <p:cNvSpPr txBox="1"/>
          <p:nvPr/>
        </p:nvSpPr>
        <p:spPr>
          <a:xfrm>
            <a:off x="243275" y="3116225"/>
            <a:ext cx="84450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The purpose of this digital graphic is..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Explain your answer:</a:t>
            </a:r>
            <a:endParaRPr b="1" i="1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250" y="762875"/>
            <a:ext cx="6265978" cy="212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10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/>
              <a:t>Identify the purpose of this digital graphic?</a:t>
            </a:r>
            <a:endParaRPr sz="2300" b="1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250" y="762875"/>
            <a:ext cx="6265978" cy="2126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311700" y="3174125"/>
            <a:ext cx="87243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What is the main colour in this image?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Explain why this colour has been used in this type of graphic?</a:t>
            </a:r>
            <a:endParaRPr b="1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10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/>
              <a:t>Identify the purpose of this digital graphic?</a:t>
            </a:r>
            <a:endParaRPr sz="2300" b="1"/>
          </a:p>
        </p:txBody>
      </p:sp>
      <p:sp>
        <p:nvSpPr>
          <p:cNvPr id="107" name="Google Shape;107;p21"/>
          <p:cNvSpPr txBox="1"/>
          <p:nvPr/>
        </p:nvSpPr>
        <p:spPr>
          <a:xfrm>
            <a:off x="311700" y="1007850"/>
            <a:ext cx="84450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The purpose of this digital graphic is..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Explain your answer:</a:t>
            </a:r>
            <a:endParaRPr b="1" i="1"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072" y="764350"/>
            <a:ext cx="2677475" cy="39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D45B81B00124488AC2E10A7F80452" ma:contentTypeVersion="32" ma:contentTypeDescription="Create a new document." ma:contentTypeScope="" ma:versionID="337ca61deb586b6d6b2fec109cfe891c">
  <xsd:schema xmlns:xsd="http://www.w3.org/2001/XMLSchema" xmlns:xs="http://www.w3.org/2001/XMLSchema" xmlns:p="http://schemas.microsoft.com/office/2006/metadata/properties" xmlns:ns2="28d6a6c2-ffbb-4946-8355-8a9496b08542" xmlns:ns3="517ab6e4-bf68-44e0-b99e-52aba2187bfa" targetNamespace="http://schemas.microsoft.com/office/2006/metadata/properties" ma:root="true" ma:fieldsID="f02d611f398b7a2a57157e34dab111c5" ns2:_="" ns3:_="">
    <xsd:import namespace="28d6a6c2-ffbb-4946-8355-8a9496b08542"/>
    <xsd:import namespace="517ab6e4-bf68-44e0-b99e-52aba2187bf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6a6c2-ffbb-4946-8355-8a9496b0854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ab6e4-bf68-44e0-b99e-52aba2187bfa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28d6a6c2-ffbb-4946-8355-8a9496b08542" xsi:nil="true"/>
    <Member_Groups xmlns="28d6a6c2-ffbb-4946-8355-8a9496b08542">
      <UserInfo>
        <DisplayName/>
        <AccountId xsi:nil="true"/>
        <AccountType/>
      </UserInfo>
    </Member_Groups>
    <Self_Registration_Enabled xmlns="28d6a6c2-ffbb-4946-8355-8a9496b08542" xsi:nil="true"/>
    <Has_Leaders_Only_SectionGroup xmlns="28d6a6c2-ffbb-4946-8355-8a9496b08542" xsi:nil="true"/>
    <Math_Settings xmlns="28d6a6c2-ffbb-4946-8355-8a9496b08542" xsi:nil="true"/>
    <Leaders xmlns="28d6a6c2-ffbb-4946-8355-8a9496b08542">
      <UserInfo>
        <DisplayName/>
        <AccountId xsi:nil="true"/>
        <AccountType/>
      </UserInfo>
    </Leaders>
    <Invited_Members xmlns="28d6a6c2-ffbb-4946-8355-8a9496b08542" xsi:nil="true"/>
    <FolderType xmlns="28d6a6c2-ffbb-4946-8355-8a9496b08542" xsi:nil="true"/>
    <Owner xmlns="28d6a6c2-ffbb-4946-8355-8a9496b08542">
      <UserInfo>
        <DisplayName/>
        <AccountId xsi:nil="true"/>
        <AccountType/>
      </UserInfo>
    </Owner>
    <LMS_Mappings xmlns="28d6a6c2-ffbb-4946-8355-8a9496b08542" xsi:nil="true"/>
    <Invited_Leaders xmlns="28d6a6c2-ffbb-4946-8355-8a9496b08542" xsi:nil="true"/>
    <IsNotebookLocked xmlns="28d6a6c2-ffbb-4946-8355-8a9496b08542" xsi:nil="true"/>
    <Members xmlns="28d6a6c2-ffbb-4946-8355-8a9496b08542">
      <UserInfo>
        <DisplayName/>
        <AccountId xsi:nil="true"/>
        <AccountType/>
      </UserInfo>
    </Members>
    <NotebookType xmlns="28d6a6c2-ffbb-4946-8355-8a9496b08542" xsi:nil="true"/>
    <CultureName xmlns="28d6a6c2-ffbb-4946-8355-8a9496b08542" xsi:nil="true"/>
    <AppVersion xmlns="28d6a6c2-ffbb-4946-8355-8a9496b08542" xsi:nil="true"/>
    <DefaultSectionNames xmlns="28d6a6c2-ffbb-4946-8355-8a9496b08542" xsi:nil="true"/>
    <Is_Collaboration_Space_Locked xmlns="28d6a6c2-ffbb-4946-8355-8a9496b08542" xsi:nil="true"/>
    <Templates xmlns="28d6a6c2-ffbb-4946-8355-8a9496b08542" xsi:nil="true"/>
    <Distribution_Groups xmlns="28d6a6c2-ffbb-4946-8355-8a9496b08542" xsi:nil="true"/>
  </documentManagement>
</p:properties>
</file>

<file path=customXml/itemProps1.xml><?xml version="1.0" encoding="utf-8"?>
<ds:datastoreItem xmlns:ds="http://schemas.openxmlformats.org/officeDocument/2006/customXml" ds:itemID="{A356C7C8-5DD5-4AE6-9138-D14033C4B3F7}"/>
</file>

<file path=customXml/itemProps2.xml><?xml version="1.0" encoding="utf-8"?>
<ds:datastoreItem xmlns:ds="http://schemas.openxmlformats.org/officeDocument/2006/customXml" ds:itemID="{A4FDA14C-ADDC-491A-978E-0E69110A15A7}"/>
</file>

<file path=customXml/itemProps3.xml><?xml version="1.0" encoding="utf-8"?>
<ds:datastoreItem xmlns:ds="http://schemas.openxmlformats.org/officeDocument/2006/customXml" ds:itemID="{FDDB356C-7A32-4BB6-BB23-2AC3D1C6843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On-screen Show (16:9)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Digital Graphics</vt:lpstr>
      <vt:lpstr>What are digital graphics?     Name  5 different examples below:</vt:lpstr>
      <vt:lpstr>What are the main purposes of Digital Graphics?</vt:lpstr>
      <vt:lpstr>Why is colour an important element in a digital graphic?</vt:lpstr>
      <vt:lpstr>Identify the purpose of this digital graphic?</vt:lpstr>
      <vt:lpstr>Identify the purpose of this digital graphic?</vt:lpstr>
      <vt:lpstr>Identify the purpose of this digital graphic?</vt:lpstr>
      <vt:lpstr>Identify the purpose of this digital graphic?</vt:lpstr>
      <vt:lpstr>Identify the purpose of this digital graphic?</vt:lpstr>
      <vt:lpstr>Identify the purpose of this digital graphic?</vt:lpstr>
      <vt:lpstr>Identify the purpose of this digital graphic?</vt:lpstr>
      <vt:lpstr>Identify the purpose of this digital graphic?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Graphics</dc:title>
  <dc:creator>Mrs S Johnson</dc:creator>
  <cp:lastModifiedBy>Mrs S Johnson</cp:lastModifiedBy>
  <cp:revision>2</cp:revision>
  <dcterms:modified xsi:type="dcterms:W3CDTF">2021-09-29T12:22:42Z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0x010100D46D45B81B00124488AC2E10A7F80452</vt:lpwstr>
  </property>
</Properties>
</file>